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97" r:id="rId3"/>
    <p:sldId id="399" r:id="rId4"/>
    <p:sldId id="398" r:id="rId5"/>
    <p:sldId id="404" r:id="rId6"/>
    <p:sldId id="405" r:id="rId7"/>
    <p:sldId id="406" r:id="rId8"/>
    <p:sldId id="400" r:id="rId9"/>
    <p:sldId id="401" r:id="rId10"/>
    <p:sldId id="402" r:id="rId11"/>
    <p:sldId id="40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3204D-7257-45B6-9370-F9C44A15880A}" v="34" dt="2020-01-15T16:37:31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20" y="78"/>
      </p:cViewPr>
      <p:guideLst>
        <p:guide orient="horz" pos="2160"/>
        <p:guide pos="29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F0D40-4255-4800-A11B-B59C14205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800" dirty="0"/>
              <a:t>Centro Educacional San Andrés</a:t>
            </a:r>
            <a:br>
              <a:rPr lang="es-MX" sz="4800" dirty="0"/>
            </a:br>
            <a:r>
              <a:rPr lang="es-MX" sz="4800" dirty="0"/>
              <a:t>Ancud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E810A7-D7D3-47BD-B8B1-B1ED9C28B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Resultados de encuesta realizada a los padres, frente a un posible retorno escolar 2020</a:t>
            </a: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8AE4E7E-CBB2-469A-9EBA-192AD36E6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285" y="68276"/>
            <a:ext cx="2231329" cy="25910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911" y="4872174"/>
            <a:ext cx="28860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MX" sz="2400" dirty="0"/>
              <a:t>¿Usted enviaría a sus hijos o hijas al establecimiento Educacional, ante un posible retorno de clases presenciales?</a:t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5" name="Rectángulo 4"/>
          <p:cNvSpPr/>
          <p:nvPr/>
        </p:nvSpPr>
        <p:spPr>
          <a:xfrm>
            <a:off x="5511921" y="3683726"/>
            <a:ext cx="6127085" cy="2704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56</a:t>
            </a:r>
            <a:r>
              <a:rPr lang="es-MX" dirty="0"/>
              <a:t>% = 240 corresponde al nº de estudiantes que sus padres no respondieron la encuesta.</a:t>
            </a:r>
          </a:p>
          <a:p>
            <a:endParaRPr lang="es-MX" dirty="0" smtClean="0"/>
          </a:p>
          <a:p>
            <a:r>
              <a:rPr lang="es-MX" dirty="0" smtClean="0"/>
              <a:t>36</a:t>
            </a:r>
            <a:r>
              <a:rPr lang="es-MX" dirty="0" smtClean="0"/>
              <a:t>%= </a:t>
            </a:r>
            <a:r>
              <a:rPr lang="es-MX" dirty="0"/>
              <a:t>152 apoderados, no enviarían a sus hijos (as) al colegio si se retorna de forma presencial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 smtClean="0"/>
              <a:t>8%</a:t>
            </a:r>
            <a:r>
              <a:rPr lang="es-MX" dirty="0" smtClean="0"/>
              <a:t>= </a:t>
            </a:r>
            <a:r>
              <a:rPr lang="es-MX" dirty="0"/>
              <a:t>34 apoderados; si enviarían a sus hijos (as) al colegio si se retorna de forma presencial.</a:t>
            </a:r>
          </a:p>
          <a:p>
            <a:r>
              <a:rPr lang="es-MX" dirty="0"/>
              <a:t> 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1922" y="3592"/>
            <a:ext cx="6127084" cy="368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1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Las razones de los apoderados que no enviarían a sus hijos (as) son: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Riesgo de contagio.</a:t>
            </a:r>
          </a:p>
          <a:p>
            <a:r>
              <a:rPr lang="es-MX" dirty="0" smtClean="0"/>
              <a:t>Enfermedades de base en el grupo familiar.</a:t>
            </a:r>
          </a:p>
          <a:p>
            <a:r>
              <a:rPr lang="es-MX" dirty="0" smtClean="0"/>
              <a:t>Problemas para trasladarlos al colegio.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695" y="454301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5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MX" dirty="0" smtClean="0"/>
              <a:t>Indagar la </a:t>
            </a:r>
            <a:r>
              <a:rPr lang="es-MX" dirty="0"/>
              <a:t>percepción de los padres en cuanto a un posible retorno  escolar de los estudiantes a clases presenciales, es por ello que esta encuesta tiene la finalidad que la totalidad de apoderados de cada nivel la responda.</a:t>
            </a:r>
          </a:p>
          <a:p>
            <a:pPr lvl="0"/>
            <a:r>
              <a:rPr lang="es-MX" dirty="0"/>
              <a:t>El Centro Educacional San Andrés cuenta con todas las medidas de resguardo para la salud de los estudiantes, apoderados, docentes y asistentes de la educación.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39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Contextualizar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 Centro Educacional San Andrés cuenta con una matrícula total de 426 estudiantes.</a:t>
            </a:r>
          </a:p>
          <a:p>
            <a:r>
              <a:rPr lang="es-MX" dirty="0" smtClean="0"/>
              <a:t>En la encuesta realiza a los padres y apoderados, frente a un posible retorno escolar presencial, respondieron </a:t>
            </a:r>
            <a:r>
              <a:rPr lang="es-MX" dirty="0"/>
              <a:t>186 </a:t>
            </a:r>
            <a:r>
              <a:rPr lang="es-MX" dirty="0" smtClean="0"/>
              <a:t>apoderados.</a:t>
            </a:r>
          </a:p>
          <a:p>
            <a:r>
              <a:rPr lang="es-MX" dirty="0" smtClean="0"/>
              <a:t>Por lo tanto no se cuenta con la respuesta de los demás estudiantes.</a:t>
            </a:r>
          </a:p>
          <a:p>
            <a:r>
              <a:rPr lang="es-MX" dirty="0" smtClean="0"/>
              <a:t>A continuación se presentará las respuestas y tendencias por preguntas.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809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64" y="979715"/>
            <a:ext cx="10344342" cy="4822174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331749" y="248195"/>
            <a:ext cx="5355771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Total de apoderados que respondieron por curso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240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05396" y="5212079"/>
            <a:ext cx="10019210" cy="97971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>
                <a:solidFill>
                  <a:schemeClr val="tx1"/>
                </a:solidFill>
              </a:rPr>
              <a:t>NO (naranjo) : apoderados que no respondieron la encuesta por curso.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SI (celeste)    : apoderados que si respondieron la encuesta por curso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504" y="404949"/>
            <a:ext cx="7179444" cy="431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1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952" y="535577"/>
            <a:ext cx="7406253" cy="445163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228" y="5476341"/>
            <a:ext cx="10083658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2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05" y="5397964"/>
            <a:ext cx="10083658" cy="99983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656" y="457464"/>
            <a:ext cx="7279555" cy="437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6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¿Qué emociones representan mejor su estado de ánimo en este tiempo?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emociones que se perciben con mayor % y por ende con mayor frecuencia son:</a:t>
            </a:r>
          </a:p>
          <a:p>
            <a:r>
              <a:rPr lang="es-MX" dirty="0"/>
              <a:t>	</a:t>
            </a:r>
            <a:r>
              <a:rPr lang="es-MX" dirty="0" smtClean="0"/>
              <a:t>Incertidumbre 76%</a:t>
            </a:r>
            <a:endParaRPr lang="es-MX" dirty="0"/>
          </a:p>
          <a:p>
            <a:r>
              <a:rPr lang="es-MX" dirty="0"/>
              <a:t>	</a:t>
            </a:r>
            <a:r>
              <a:rPr lang="es-MX" dirty="0" smtClean="0"/>
              <a:t>Preocupados 64%</a:t>
            </a:r>
            <a:endParaRPr lang="es-MX" dirty="0"/>
          </a:p>
          <a:p>
            <a:r>
              <a:rPr lang="es-MX" dirty="0"/>
              <a:t>	</a:t>
            </a:r>
            <a:r>
              <a:rPr lang="es-MX" dirty="0" smtClean="0"/>
              <a:t>Acompañados 64%</a:t>
            </a:r>
            <a:endParaRPr lang="es-MX" dirty="0"/>
          </a:p>
          <a:p>
            <a:r>
              <a:rPr lang="es-MX" dirty="0"/>
              <a:t>	</a:t>
            </a:r>
            <a:r>
              <a:rPr lang="es-MX" dirty="0" smtClean="0"/>
              <a:t>Tranquilos 63%</a:t>
            </a:r>
            <a:endParaRPr lang="es-MX" dirty="0"/>
          </a:p>
          <a:p>
            <a:r>
              <a:rPr lang="es-MX" dirty="0"/>
              <a:t>	</a:t>
            </a:r>
            <a:r>
              <a:rPr lang="es-MX" dirty="0" smtClean="0"/>
              <a:t>Ansiosos 59%</a:t>
            </a:r>
            <a:endParaRPr lang="es-MX" dirty="0"/>
          </a:p>
          <a:p>
            <a:r>
              <a:rPr lang="es-MX" dirty="0"/>
              <a:t>	</a:t>
            </a:r>
            <a:r>
              <a:rPr lang="es-MX" dirty="0" smtClean="0"/>
              <a:t>Estresados 50%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536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¿Usted </a:t>
            </a:r>
            <a:r>
              <a:rPr lang="es-MX" sz="2400" dirty="0"/>
              <a:t>cree que existen las condiciones sanitarias en la Comuna de Ancud, para un retorno seguro de los estudiantes a clases presenciales?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488989" y="3892731"/>
            <a:ext cx="5967136" cy="2769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 smtClean="0"/>
              <a:t>56% = 240 corresponde al nº de estudiantes que sus padres no respondieron la encuesta.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36% </a:t>
            </a:r>
            <a:r>
              <a:rPr lang="es-MX" dirty="0" smtClean="0"/>
              <a:t>= </a:t>
            </a:r>
            <a:r>
              <a:rPr lang="es-MX" dirty="0"/>
              <a:t>153 apoderados, creen que no existen las condiciones sanitarias en la Comuna de Ancud, para retornar las clases de forma presencial.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8</a:t>
            </a:r>
            <a:r>
              <a:rPr lang="es-MX" dirty="0" smtClean="0"/>
              <a:t>%= </a:t>
            </a:r>
            <a:r>
              <a:rPr lang="es-MX" dirty="0"/>
              <a:t>33 apoderados, creen que sí existen las condiciones sanitarias en la Comuna de Ancud, para retornar las clases presenciales.</a:t>
            </a: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2234" y="0"/>
            <a:ext cx="6123891" cy="368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4695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9810</TotalTime>
  <Words>422</Words>
  <Application>Microsoft Office PowerPoint</Application>
  <PresentationFormat>Panorámica</PresentationFormat>
  <Paragraphs>40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Calibri Light</vt:lpstr>
      <vt:lpstr>Rockwell</vt:lpstr>
      <vt:lpstr>Wingdings</vt:lpstr>
      <vt:lpstr>Atlas</vt:lpstr>
      <vt:lpstr>Centro Educacional San Andrés Ancud</vt:lpstr>
      <vt:lpstr>OBJETIVO</vt:lpstr>
      <vt:lpstr>Contextualizar</vt:lpstr>
      <vt:lpstr>Presentación de PowerPoint</vt:lpstr>
      <vt:lpstr>Presentación de PowerPoint</vt:lpstr>
      <vt:lpstr>Presentación de PowerPoint</vt:lpstr>
      <vt:lpstr>Presentación de PowerPoint</vt:lpstr>
      <vt:lpstr>¿Qué emociones representan mejor su estado de ánimo en este tiempo?</vt:lpstr>
      <vt:lpstr>¿Usted cree que existen las condiciones sanitarias en la Comuna de Ancud, para un retorno seguro de los estudiantes a clases presenciales?</vt:lpstr>
      <vt:lpstr>¿Usted enviaría a sus hijos o hijas al establecimiento Educacional, ante un posible retorno de clases presenciales? </vt:lpstr>
      <vt:lpstr>Las razones de los apoderados que no enviarían a sus hijos (as) son: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CATEGORÍA DE DESEMPEÑO</dc:title>
  <dc:creator>Sandra Blanco Arismendi</dc:creator>
  <cp:lastModifiedBy>HP</cp:lastModifiedBy>
  <cp:revision>267</cp:revision>
  <dcterms:created xsi:type="dcterms:W3CDTF">2020-01-15T16:10:08Z</dcterms:created>
  <dcterms:modified xsi:type="dcterms:W3CDTF">2020-09-23T12:26:35Z</dcterms:modified>
</cp:coreProperties>
</file>